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9"/>
  </p:notesMasterIdLst>
  <p:sldIdLst>
    <p:sldId id="278" r:id="rId5"/>
    <p:sldId id="279" r:id="rId6"/>
    <p:sldId id="280" r:id="rId7"/>
    <p:sldId id="281" r:id="rId8"/>
    <p:sldId id="284" r:id="rId9"/>
    <p:sldId id="282" r:id="rId10"/>
    <p:sldId id="285" r:id="rId11"/>
    <p:sldId id="287" r:id="rId12"/>
    <p:sldId id="288" r:id="rId13"/>
    <p:sldId id="289" r:id="rId14"/>
    <p:sldId id="290" r:id="rId15"/>
    <p:sldId id="291" r:id="rId16"/>
    <p:sldId id="292" r:id="rId17"/>
    <p:sldId id="293"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66" d="100"/>
          <a:sy n="66" d="100"/>
        </p:scale>
        <p:origin x="668" y="4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PRESENTATION TITLE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a:t>Employement</a:t>
            </a:r>
            <a:endParaRPr lang="en-US" dirty="0"/>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{062EEF92-D9B4-4896-9221-58FF5F2A9D51}tf78438558_win32</Template>
  <TotalTime>1</TotalTime>
  <Words>425</Words>
  <Application>Microsoft Office PowerPoint</Application>
  <PresentationFormat>Widescreen</PresentationFormat>
  <Paragraphs>130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Sabon Next LT</vt:lpstr>
      <vt:lpstr>Office Theme</vt:lpstr>
      <vt:lpstr>PRESENTATION TITLE </vt:lpstr>
      <vt:lpstr>AGENDA</vt:lpstr>
      <vt:lpstr>Introduction</vt:lpstr>
      <vt:lpstr>PRIMARY GOALS</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Bhawna Sharma</dc:creator>
  <cp:lastModifiedBy>Bhawna Sharma</cp:lastModifiedBy>
  <cp:revision>1</cp:revision>
  <dcterms:created xsi:type="dcterms:W3CDTF">2023-11-19T15:42:16Z</dcterms:created>
  <dcterms:modified xsi:type="dcterms:W3CDTF">2023-11-19T15:43:33Z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